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257" r:id="rId3"/>
    <p:sldId id="260" r:id="rId4"/>
    <p:sldId id="261" r:id="rId5"/>
    <p:sldId id="262" r:id="rId6"/>
    <p:sldId id="258" r:id="rId7"/>
    <p:sldId id="263" r:id="rId8"/>
    <p:sldId id="265" r:id="rId9"/>
    <p:sldId id="264" r:id="rId10"/>
    <p:sldId id="266" r:id="rId11"/>
    <p:sldId id="276" r:id="rId12"/>
    <p:sldId id="277" r:id="rId13"/>
    <p:sldId id="259" r:id="rId14"/>
    <p:sldId id="267" r:id="rId15"/>
    <p:sldId id="268" r:id="rId16"/>
    <p:sldId id="269" r:id="rId17"/>
    <p:sldId id="271" r:id="rId18"/>
    <p:sldId id="270" r:id="rId19"/>
    <p:sldId id="272" r:id="rId20"/>
    <p:sldId id="273" r:id="rId21"/>
    <p:sldId id="278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2F6EA"/>
    <a:srgbClr val="006600"/>
    <a:srgbClr val="FF3399"/>
    <a:srgbClr val="6241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9EFA0-B8EC-4352-8CAB-ECD64045A39A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9A2B3-B4B7-4409-86AA-2F3745196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взято с сайта </a:t>
            </a:r>
            <a:r>
              <a:rPr lang="en-US" dirty="0" smtClean="0"/>
              <a:t>http://www.stihi.ru/pics/2007/04/20-86.jpg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A2B3-B4B7-4409-86AA-2F37451962C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взято с сайта </a:t>
            </a:r>
            <a:r>
              <a:rPr lang="en-US" dirty="0" smtClean="0"/>
              <a:t>http://holst.com.ua/media/large/gogen-pol/48634.jpg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A2B3-B4B7-4409-86AA-2F37451962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взято с сайта </a:t>
            </a:r>
            <a:r>
              <a:rPr lang="en-US" dirty="0" smtClean="0"/>
              <a:t>http://rogavka.ru/uploads/gallery/comthumb/6/nado-polot.jpg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A2B3-B4B7-4409-86AA-2F37451962C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взято с сайта </a:t>
            </a:r>
            <a:r>
              <a:rPr lang="en-US" dirty="0" smtClean="0"/>
              <a:t>http://netcrizisu.ru/wp-content/uploads/2009/03/alon.jpg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A2B3-B4B7-4409-86AA-2F37451962C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взято с сайта </a:t>
            </a:r>
            <a:r>
              <a:rPr lang="en-US" dirty="0" smtClean="0"/>
              <a:t>http://wall-go.ucoz.ru/_ph/31/2/568698980.jpg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A2B3-B4B7-4409-86AA-2F37451962C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взято с сайта </a:t>
            </a:r>
            <a:r>
              <a:rPr lang="en-US" dirty="0" smtClean="0"/>
              <a:t>http://www.rtvslo.si/_up/photos/2008/12/21/u24315-72167_pddarkness071029msprevibz5_blogshow.jpg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A2B3-B4B7-4409-86AA-2F37451962C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Древняя Библия на арамейском языке, найденная на Кипре (</a:t>
            </a:r>
            <a:r>
              <a:rPr lang="en-US" dirty="0" smtClean="0"/>
              <a:t>http://zhelezyaka.com/news.php?id=2831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A2B3-B4B7-4409-86AA-2F37451962C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взято с сайта </a:t>
            </a:r>
            <a:r>
              <a:rPr lang="en-US" dirty="0" smtClean="0"/>
              <a:t>http://www.e1.ru/news/images/271/035/271035/topol_1.jpg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A2B3-B4B7-4409-86AA-2F37451962C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взято с сайта </a:t>
            </a:r>
            <a:r>
              <a:rPr lang="en-US" smtClean="0"/>
              <a:t>http://boleut.ru/images/loky/borba-s-sorniakamy/30.jpg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A2B3-B4B7-4409-86AA-2F37451962C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взято с сайта </a:t>
            </a:r>
            <a:r>
              <a:rPr lang="en-US" dirty="0" smtClean="0"/>
              <a:t>http://img-fotki.yandex.ru/get/6/tatzubareva.0/0_5410_ea09a546_XL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A2B3-B4B7-4409-86AA-2F37451962C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взято с сайта </a:t>
            </a:r>
            <a:r>
              <a:rPr lang="en-US" dirty="0" smtClean="0"/>
              <a:t>http://www.myjulia.ru/data/cache/2008/10/24/11271_5111-800x600.jpg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A2B3-B4B7-4409-86AA-2F37451962C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взято с сайта </a:t>
            </a:r>
            <a:r>
              <a:rPr lang="en-US" dirty="0" smtClean="0"/>
              <a:t>http://img-fotki.yandex.ru/get/51/pfa25968a.0/0_e308_a2bb8fc2_XL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A2B3-B4B7-4409-86AA-2F37451962C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взято с сайта </a:t>
            </a:r>
            <a:r>
              <a:rPr lang="en-US" dirty="0" smtClean="0"/>
              <a:t>http://www.sunnygarden.ru/tales/art_m/1/095c02_08.jpg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A2B3-B4B7-4409-86AA-2F37451962C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взято с сайта </a:t>
            </a:r>
            <a:r>
              <a:rPr lang="en-US" dirty="0" smtClean="0"/>
              <a:t>http://i040.radikal.ru/0806/c3/7890cbed4293.jpg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A2B3-B4B7-4409-86AA-2F37451962C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взято с сайта </a:t>
            </a:r>
            <a:r>
              <a:rPr lang="en-US" dirty="0" smtClean="0"/>
              <a:t>http://www.floralworld.ru/gallery/albums/userpics/10003/Sornyak_95.jpg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A2B3-B4B7-4409-86AA-2F37451962C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взято с сайта </a:t>
            </a:r>
            <a:r>
              <a:rPr lang="en-US" dirty="0" smtClean="0"/>
              <a:t>http://www.zerno-ua.com/wp-content/uploads/borba_sornyaki.jpg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A2B3-B4B7-4409-86AA-2F37451962C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Изображения взяты с сайтов:</a:t>
            </a:r>
            <a:r>
              <a:rPr lang="ru-RU" baseline="0" dirty="0" smtClean="0"/>
              <a:t> </a:t>
            </a:r>
            <a:r>
              <a:rPr lang="en-US" baseline="0" dirty="0" smtClean="0"/>
              <a:t>http://honeygarden.ru/2007/images/2.jpg,</a:t>
            </a:r>
            <a:r>
              <a:rPr lang="ru-RU" baseline="0" dirty="0" smtClean="0"/>
              <a:t> </a:t>
            </a:r>
            <a:r>
              <a:rPr lang="en-US" baseline="0" dirty="0" smtClean="0"/>
              <a:t>httpwww.fototraveller.rugallerydataEBs20081229233144.jpg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A2B3-B4B7-4409-86AA-2F37451962C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1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-blagovest.narod.ru/DET/Det-1.htm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vetoch.ucoz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357166"/>
            <a:ext cx="466986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spc="15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СОРНАЯ</a:t>
            </a:r>
          </a:p>
          <a:p>
            <a:pPr algn="ctr"/>
            <a:r>
              <a:rPr lang="ru-RU" sz="9600" b="1" spc="15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ТРАВА</a:t>
            </a:r>
            <a:endParaRPr lang="ru-RU" sz="9600" b="1" spc="15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 dir="vert"/>
    <p:sndAc>
      <p:stSnd loop="1">
        <p:snd r:embed="rId3" name="Птичьи песни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143512"/>
            <a:ext cx="8429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“Милая мама! - сказала она со слезами на глазах. - Ты знаешь, что я прежде радовалась, смотря на грядку, которую ты мне позволила оставить покрытою сорной травой…</a:t>
            </a:r>
            <a:endParaRPr lang="ru-RU" sz="2400" b="1" dirty="0"/>
          </a:p>
        </p:txBody>
      </p:sp>
      <p:pic>
        <p:nvPicPr>
          <p:cNvPr id="3" name="Рисунок 2" descr="2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3786190"/>
            <a:ext cx="952500" cy="1285875"/>
          </a:xfrm>
          <a:prstGeom prst="rect">
            <a:avLst/>
          </a:prstGeom>
        </p:spPr>
      </p:pic>
      <p:pic>
        <p:nvPicPr>
          <p:cNvPr id="4" name="Рисунок 3" descr="28-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4357694"/>
            <a:ext cx="762000" cy="762000"/>
          </a:xfrm>
          <a:prstGeom prst="rect">
            <a:avLst/>
          </a:prstGeom>
        </p:spPr>
      </p:pic>
      <p:pic>
        <p:nvPicPr>
          <p:cNvPr id="5" name="Рисунок 4" descr="0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2143116"/>
            <a:ext cx="666750" cy="762000"/>
          </a:xfrm>
          <a:prstGeom prst="rect">
            <a:avLst/>
          </a:prstGeom>
        </p:spPr>
      </p:pic>
      <p:pic>
        <p:nvPicPr>
          <p:cNvPr id="9" name="Рисунок 8" descr="3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22" y="4071942"/>
            <a:ext cx="847725" cy="762000"/>
          </a:xfrm>
          <a:prstGeom prst="rect">
            <a:avLst/>
          </a:prstGeom>
        </p:spPr>
      </p:pic>
      <p:pic>
        <p:nvPicPr>
          <p:cNvPr id="11" name="Рисунок 10" descr="4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5140" y="1071546"/>
            <a:ext cx="1057275" cy="542925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500702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Теперь на ней ничего нет, кроме почти засохшей травы, тогда как наш огород и зелен, и свеж, и уже приносит плоды!..”</a:t>
            </a:r>
            <a:endParaRPr lang="ru-RU" sz="2400" b="1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785770"/>
            <a:ext cx="3643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“Слушай же, мое милое дитятко, - помни, что огород подобен нашей душе. Как в огороде, так и в нашей душе есть много доброго; но есть в нем и худое.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57950" y="6500834"/>
            <a:ext cx="27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CC00"/>
                </a:solidFill>
              </a:rPr>
              <a:t>Поль Гоген. Пейзаж</a:t>
            </a:r>
            <a:endParaRPr lang="ru-RU" b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ransition spd="med">
    <p:randomBar dir="vert"/>
    <p:sndAc>
      <p:stSnd loop="1">
        <p:snd r:embed="rId3" name="фон повествование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643578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“Что добрые растения в огороде, то добрые желания в нашей душе; сорная трава - это наши грехи и желания.</a:t>
            </a:r>
            <a:endParaRPr lang="ru-RU" sz="2400" b="1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643446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Как тебе грустно было смотреть на очищенный огород, потому что он сделался пустым: так грустно и тяжело человеку оставить свои худые привычки: без них ему жизнь кажется постылой… он не оставляет их, не старается истребить - и что же? </a:t>
            </a:r>
            <a:endParaRPr lang="ru-RU" sz="2400" b="1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643578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Они приводят его на край гибели; все доброе в нем умирает; он перестает любить Бога, ближних, своих родителей…</a:t>
            </a:r>
            <a:endParaRPr lang="ru-RU" sz="2400" b="1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857760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Вот смерть лишает его жизни, он является перед Богом, и нет у него ничего, никаких добрых дел; и самые пороки, как тебе теперь трава, не кажутся ему более приятными; но после смерти нет покаяния.</a:t>
            </a:r>
            <a:endParaRPr lang="ru-RU" sz="2400" b="1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000768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Он подвергается вечному осуждению.</a:t>
            </a:r>
            <a:endParaRPr lang="ru-RU" sz="2400" b="1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357826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Откроем, дети, Евангелие от Матфея: “Уже и секира при корне дерева лежит: всякое дерево, не приносящее доброго плода, срубают и бросают в огонь”.</a:t>
            </a:r>
            <a:endParaRPr lang="ru-RU" sz="2400" b="1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357826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Дерево, не приносящее плодов, - то же, что сорная трава. Оно означает человека, не делающего добрых дел, - человека, преданного пороку.</a:t>
            </a:r>
            <a:endParaRPr lang="ru-RU" sz="2400" b="1" dirty="0"/>
          </a:p>
        </p:txBody>
      </p:sp>
      <p:pic>
        <p:nvPicPr>
          <p:cNvPr id="4" name="Рисунок 10" descr="огон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14338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огон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14338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огон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14338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0" descr="огон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14338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0" descr="огон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14338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0" descr="огон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14338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0" descr="огон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14338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857628"/>
            <a:ext cx="35004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Одна благочестивая мать, вместе со своими маленькими дочерьми, занималась в своем небольшом огороде вырыванием сорной травы.</a:t>
            </a:r>
            <a:endParaRPr lang="ru-RU" sz="2400" b="1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929198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Бегайте же греха, этого сорного растения, которое так часто заглушает в людях все доброе.</a:t>
            </a:r>
            <a:endParaRPr lang="ru-RU" sz="2400" b="1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285860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Рассказ взят на сайте «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Пантелеимоновский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Благовест»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http://p-blagovest.narod.ru/DET/Det-1.htm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4071942"/>
            <a:ext cx="57864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Презентацию выполнила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Рябчук Светлана Михайловна 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для сайта 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Светочъ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Основы православной веры в презентациях»</a:t>
            </a:r>
          </a:p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http://svetoch.ucoz.ru/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929198"/>
            <a:ext cx="80724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Дочери рвали сорную траву, росшую среди овощных растений, и не замечали, как текло время, потому что кроме своей работы они были заняты рассказами матери о древних христианских подвижниках.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28604"/>
            <a:ext cx="3863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Работа шла скоро и весело.</a:t>
            </a:r>
            <a:endParaRPr lang="ru-RU" sz="24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214950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И ей жаль стало той травы, которая так красовалась прежде среди гряд, испещряя весь огород разнообразными цветочками.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642918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Перед окончанием работы младшая девочка окинула своим взглядом очищенное место.</a:t>
            </a:r>
            <a:endParaRPr lang="ru-RU" sz="24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636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Мне грустно взглянуть теперь на наш огородик: тут так прекрасно расцветали и репейник, анютины глазки, и клевер, а теперь все как будто мертво, и нечем мне полюбоваться”.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00042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“Милая матушка, - сказала она, - я не буду полоть всей этой гряды. </a:t>
            </a:r>
            <a:endParaRPr lang="ru-RU" sz="2400" dirty="0"/>
          </a:p>
        </p:txBody>
      </p:sp>
      <p:pic>
        <p:nvPicPr>
          <p:cNvPr id="4" name="Picture 23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857496"/>
            <a:ext cx="175418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357694"/>
            <a:ext cx="50006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6" descr="ЦВЕТОК 5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76866">
            <a:off x="4937094" y="143664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абочка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491662">
            <a:off x="1678839" y="2969343"/>
            <a:ext cx="847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40" y="4143380"/>
            <a:ext cx="762000" cy="762000"/>
          </a:xfrm>
          <a:prstGeom prst="rect">
            <a:avLst/>
          </a:prstGeom>
        </p:spPr>
      </p:pic>
      <p:pic>
        <p:nvPicPr>
          <p:cNvPr id="11" name="Рисунок 10" descr="021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388" y="1285860"/>
            <a:ext cx="952500" cy="666750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357826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Мать согласилась и уважила желание своей еще мало понимавшей дочери: </a:t>
            </a:r>
            <a:r>
              <a:rPr lang="ru-RU" sz="2400" b="1" dirty="0" err="1" smtClean="0"/>
              <a:t>полугряда</a:t>
            </a:r>
            <a:r>
              <a:rPr lang="ru-RU" sz="2400" b="1" dirty="0" smtClean="0"/>
              <a:t> огурцов осталась покрытою сорными травами.</a:t>
            </a:r>
            <a:endParaRPr lang="ru-RU" sz="2400" b="1" dirty="0"/>
          </a:p>
        </p:txBody>
      </p:sp>
      <p:pic>
        <p:nvPicPr>
          <p:cNvPr id="3" name="Рисунок 2" descr="1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000504"/>
            <a:ext cx="1524000" cy="1524000"/>
          </a:xfrm>
          <a:prstGeom prst="rect">
            <a:avLst/>
          </a:prstGeom>
        </p:spPr>
      </p:pic>
      <p:pic>
        <p:nvPicPr>
          <p:cNvPr id="4" name="Рисунок 3" descr="0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500042"/>
            <a:ext cx="952500" cy="952500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715016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Недели через две в огороде стали созревать плоды.</a:t>
            </a:r>
            <a:endParaRPr lang="ru-RU" sz="2400" b="1" dirty="0"/>
          </a:p>
        </p:txBody>
      </p:sp>
      <p:pic>
        <p:nvPicPr>
          <p:cNvPr id="3" name="Picture 14" descr="весн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786322"/>
            <a:ext cx="136842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286388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Младшая из девочек более всех томилась ожиданием, - когда же придет возможность сорвать свеженький огурчик или выдернуть вкусную морковку…</a:t>
            </a:r>
            <a:endParaRPr lang="ru-RU" sz="2400" b="1" dirty="0"/>
          </a:p>
        </p:txBody>
      </p:sp>
      <p:pic>
        <p:nvPicPr>
          <p:cNvPr id="3" name="Рисунок 2" descr="апв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28604"/>
            <a:ext cx="4572000" cy="485775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636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Каково же было ее удивление, когда на оставленной ею не выполотой грядке она не нашла ничего, кроме отцветшей, потому и не красивой более травы! С печальным видом возвратилась она к своей доброй матери…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725</Words>
  <PresentationFormat>Экран (4:3)</PresentationFormat>
  <Paragraphs>65</Paragraphs>
  <Slides>22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Decastes</cp:lastModifiedBy>
  <cp:revision>85</cp:revision>
  <dcterms:modified xsi:type="dcterms:W3CDTF">2010-05-13T17:39:22Z</dcterms:modified>
</cp:coreProperties>
</file>